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7d17650a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7d17650a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7d17650af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7d17650a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f46d880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f46d88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f46d8806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f46d880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f46d88067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f46d880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f46d88067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f46d8806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f46d88067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4f46d8806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f46d88067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f46d8806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f46d88067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f46d880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69475" y="1865700"/>
            <a:ext cx="40398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9477" y="4040399"/>
            <a:ext cx="28998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1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581100" y="2831825"/>
            <a:ext cx="44634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7450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65" y="42936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">
  <p:cSld name="CUSTOM_1_1_2_1_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0" y="0"/>
            <a:ext cx="12192000" cy="407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1011378" y="5630225"/>
            <a:ext cx="101682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011303" y="4994675"/>
            <a:ext cx="10168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">
  <p:cSld name="CUSTOM_1_1_2_1_2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 amt="90000"/>
          </a:blip>
          <a:srcRect b="0" l="14869" r="14594" t="15232"/>
          <a:stretch/>
        </p:blipFill>
        <p:spPr>
          <a:xfrm flipH="1" rot="10800000">
            <a:off x="-9152" y="0"/>
            <a:ext cx="12210309" cy="5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 flipH="1">
            <a:off x="-27525" y="0"/>
            <a:ext cx="12210300" cy="6152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1137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101130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" name="Google Shape;81;p19"/>
          <p:cNvGrpSpPr/>
          <p:nvPr/>
        </p:nvGrpSpPr>
        <p:grpSpPr>
          <a:xfrm>
            <a:off x="1011303" y="2169212"/>
            <a:ext cx="2304475" cy="292903"/>
            <a:chOff x="6033602" y="5442469"/>
            <a:chExt cx="12316811" cy="1565488"/>
          </a:xfrm>
        </p:grpSpPr>
        <p:sp>
          <p:nvSpPr>
            <p:cNvPr id="82" name="Google Shape;82;p19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 1">
  <p:cSld name="CUSTOM_1_1_2_1_2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0707"/>
            <a:ext cx="12188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flipH="1" rot="10800000">
            <a:off x="34184" y="-10476"/>
            <a:ext cx="12210300" cy="6868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672780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672773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3" name="Google Shape;103;p20"/>
          <p:cNvGrpSpPr/>
          <p:nvPr/>
        </p:nvGrpSpPr>
        <p:grpSpPr>
          <a:xfrm>
            <a:off x="6727733" y="2169212"/>
            <a:ext cx="2304475" cy="292903"/>
            <a:chOff x="6033602" y="5442469"/>
            <a:chExt cx="12316811" cy="1565488"/>
          </a:xfrm>
        </p:grpSpPr>
        <p:sp>
          <p:nvSpPr>
            <p:cNvPr id="104" name="Google Shape;104;p20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c BREAKER (NUMBERED)">
  <p:cSld name="CUSTOM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011453" y="3198300"/>
            <a:ext cx="4189200" cy="2307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2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1"/>
          <p:cNvSpPr txBox="1"/>
          <p:nvPr>
            <p:ph idx="5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  <p15:guide id="2" pos="5592">
          <p15:clr>
            <a:schemeClr val="accent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11229525" y="6288850"/>
            <a:ext cx="6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64075" y="6419325"/>
            <a:ext cx="731700" cy="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b="0" sz="1200">
                <a:solidFill>
                  <a:schemeClr val="accent1"/>
                </a:solidFill>
              </a:defRPr>
            </a:lvl1pPr>
            <a:lvl2pPr lvl="1">
              <a:buNone/>
              <a:defRPr b="0" sz="1200">
                <a:solidFill>
                  <a:schemeClr val="accent1"/>
                </a:solidFill>
              </a:defRPr>
            </a:lvl2pPr>
            <a:lvl3pPr lvl="2">
              <a:buNone/>
              <a:defRPr b="0" sz="1200">
                <a:solidFill>
                  <a:schemeClr val="accent1"/>
                </a:solidFill>
              </a:defRPr>
            </a:lvl3pPr>
            <a:lvl4pPr lvl="3">
              <a:buNone/>
              <a:defRPr b="0" sz="1200">
                <a:solidFill>
                  <a:schemeClr val="accent1"/>
                </a:solidFill>
              </a:defRPr>
            </a:lvl4pPr>
            <a:lvl5pPr lvl="4">
              <a:buNone/>
              <a:defRPr b="0" sz="1200">
                <a:solidFill>
                  <a:schemeClr val="accent1"/>
                </a:solidFill>
              </a:defRPr>
            </a:lvl5pPr>
            <a:lvl6pPr lvl="5">
              <a:buNone/>
              <a:defRPr b="0" sz="1200">
                <a:solidFill>
                  <a:schemeClr val="accent1"/>
                </a:solidFill>
              </a:defRPr>
            </a:lvl6pPr>
            <a:lvl7pPr lvl="6">
              <a:buNone/>
              <a:defRPr b="0" sz="1200">
                <a:solidFill>
                  <a:schemeClr val="accent1"/>
                </a:solidFill>
              </a:defRPr>
            </a:lvl7pPr>
            <a:lvl8pPr lvl="7">
              <a:buNone/>
              <a:defRPr b="0" sz="1200">
                <a:solidFill>
                  <a:schemeClr val="accent1"/>
                </a:solidFill>
              </a:defRPr>
            </a:lvl8pPr>
            <a:lvl9pPr lvl="8">
              <a:buNone/>
              <a:defRPr b="0" sz="12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b BREAKER (BASIC)">
  <p:cSld name="CUSTOM_1_1_2_1_2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31" name="Google Shape;131;p22"/>
          <p:cNvCxnSpPr/>
          <p:nvPr/>
        </p:nvCxnSpPr>
        <p:spPr>
          <a:xfrm>
            <a:off x="1011453" y="3247675"/>
            <a:ext cx="6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d BREAKER (BASIC + FULL IMAGE)">
  <p:cSld name="CUSTOM_1_1_2_1_2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>
            <p:ph idx="2" type="pic"/>
          </p:nvPr>
        </p:nvSpPr>
        <p:spPr>
          <a:xfrm>
            <a:off x="416404" y="353700"/>
            <a:ext cx="11359200" cy="3075300"/>
          </a:xfrm>
          <a:prstGeom prst="roundRect">
            <a:avLst>
              <a:gd fmla="val 8077" name="adj"/>
            </a:avLst>
          </a:prstGeom>
          <a:noFill/>
          <a:ln>
            <a:noFill/>
          </a:ln>
        </p:spPr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SUB-BREAKER">
  <p:cSld name="CUSTOM_1_1_2_1_2_1_4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16404" y="3247675"/>
            <a:ext cx="11359200" cy="3264300"/>
          </a:xfrm>
          <a:prstGeom prst="roundRect">
            <a:avLst>
              <a:gd fmla="val 712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0468919" y="3247825"/>
            <a:ext cx="1722900" cy="326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011453" y="3948550"/>
            <a:ext cx="4296900" cy="18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" name="Google Shape;144;p24"/>
          <p:cNvSpPr/>
          <p:nvPr>
            <p:ph idx="2" type="pic"/>
          </p:nvPr>
        </p:nvSpPr>
        <p:spPr>
          <a:xfrm>
            <a:off x="6140936" y="1787875"/>
            <a:ext cx="5634900" cy="2919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 BREADCRUMBS">
  <p:cSld name="Custom Layout_2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49" name="Google Shape;149;p25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5"/>
          <p:cNvSpPr txBox="1"/>
          <p:nvPr>
            <p:ph type="title"/>
          </p:nvPr>
        </p:nvSpPr>
        <p:spPr>
          <a:xfrm>
            <a:off x="416504" y="1090150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416404" y="1617950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16504" y="245100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416504" y="373575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cxnSp>
        <p:nvCxnSpPr>
          <p:cNvPr id="169" name="Google Shape;169;p25"/>
          <p:cNvCxnSpPr/>
          <p:nvPr/>
        </p:nvCxnSpPr>
        <p:spPr>
          <a:xfrm>
            <a:off x="417229" y="890700"/>
            <a:ext cx="1135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>
            <p:ph idx="4" type="subTitle"/>
          </p:nvPr>
        </p:nvSpPr>
        <p:spPr>
          <a:xfrm>
            <a:off x="416404" y="184343"/>
            <a:ext cx="5542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1080972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idx="6" type="subTitle"/>
          </p:nvPr>
        </p:nvSpPr>
        <p:spPr>
          <a:xfrm>
            <a:off x="9261104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3" name="Google Shape;173;p25"/>
          <p:cNvSpPr txBox="1"/>
          <p:nvPr>
            <p:ph idx="7" type="subTitle"/>
          </p:nvPr>
        </p:nvSpPr>
        <p:spPr>
          <a:xfrm>
            <a:off x="771247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754">
          <p15:clr>
            <a:schemeClr val="accent3"/>
          </p15:clr>
        </p15:guide>
        <p15:guide id="2" pos="3926">
          <p15:clr>
            <a:schemeClr val="accent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ASIC">
  <p:cSld name="Custom Layout_2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78" name="Google Shape;178;p26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16504" y="15875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416504" y="34290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416404" y="826275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32">
          <p15:clr>
            <a:schemeClr val="accent3"/>
          </p15:clr>
        </p15:guide>
        <p15:guide id="2" pos="2705">
          <p15:clr>
            <a:schemeClr val="accent3"/>
          </p15:clr>
        </p15:guide>
        <p15:guide id="3" pos="4975">
          <p15:clr>
            <a:schemeClr val="accent3"/>
          </p15:clr>
        </p15:guide>
        <p15:guide id="4" pos="5148">
          <p15:clr>
            <a:schemeClr val="accent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3 itens)">
  <p:cSld name="Custom Layout_2_1_1_1_1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03" name="Google Shape;203;p27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29" name="Google Shape;229;p27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31" name="Google Shape;231;p27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7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6 items)">
  <p:cSld name="Custom Layout_2_1_1_1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38" name="Google Shape;238;p28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8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3324782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2" type="subTitle"/>
          </p:nvPr>
        </p:nvSpPr>
        <p:spPr>
          <a:xfrm>
            <a:off x="3324782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3" type="subTitle"/>
          </p:nvPr>
        </p:nvSpPr>
        <p:spPr>
          <a:xfrm>
            <a:off x="3324782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4" type="subTitle"/>
          </p:nvPr>
        </p:nvSpPr>
        <p:spPr>
          <a:xfrm>
            <a:off x="3324782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5" type="subTitle"/>
          </p:nvPr>
        </p:nvSpPr>
        <p:spPr>
          <a:xfrm>
            <a:off x="3324782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6" type="subTitle"/>
          </p:nvPr>
        </p:nvSpPr>
        <p:spPr>
          <a:xfrm>
            <a:off x="3324782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7" type="subTitle"/>
          </p:nvPr>
        </p:nvSpPr>
        <p:spPr>
          <a:xfrm>
            <a:off x="6233134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8" type="subTitle"/>
          </p:nvPr>
        </p:nvSpPr>
        <p:spPr>
          <a:xfrm>
            <a:off x="6233134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9" type="subTitle"/>
          </p:nvPr>
        </p:nvSpPr>
        <p:spPr>
          <a:xfrm>
            <a:off x="6233134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3" type="subTitle"/>
          </p:nvPr>
        </p:nvSpPr>
        <p:spPr>
          <a:xfrm>
            <a:off x="6233134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4" type="subTitle"/>
          </p:nvPr>
        </p:nvSpPr>
        <p:spPr>
          <a:xfrm>
            <a:off x="6233134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15" type="subTitle"/>
          </p:nvPr>
        </p:nvSpPr>
        <p:spPr>
          <a:xfrm>
            <a:off x="6233134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6" type="subTitle"/>
          </p:nvPr>
        </p:nvSpPr>
        <p:spPr>
          <a:xfrm>
            <a:off x="9141487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8"/>
          <p:cNvSpPr txBox="1"/>
          <p:nvPr>
            <p:ph idx="17" type="subTitle"/>
          </p:nvPr>
        </p:nvSpPr>
        <p:spPr>
          <a:xfrm>
            <a:off x="9141487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18" type="subTitle"/>
          </p:nvPr>
        </p:nvSpPr>
        <p:spPr>
          <a:xfrm>
            <a:off x="9141487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19" type="subTitle"/>
          </p:nvPr>
        </p:nvSpPr>
        <p:spPr>
          <a:xfrm>
            <a:off x="9141487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20" type="subTitle"/>
          </p:nvPr>
        </p:nvSpPr>
        <p:spPr>
          <a:xfrm>
            <a:off x="9141487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8"/>
          <p:cNvSpPr txBox="1"/>
          <p:nvPr>
            <p:ph idx="21" type="subTitle"/>
          </p:nvPr>
        </p:nvSpPr>
        <p:spPr>
          <a:xfrm>
            <a:off x="9141487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3" name="Google Shape;273;p28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74" name="Google Shape;274;p28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" name="Google Shape;277;p28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9 itens)">
  <p:cSld name="Custom Layout_2_1_1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9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82" name="Google Shape;282;p29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9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" name="Google Shape;304;p29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9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29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14" type="subTitle"/>
          </p:nvPr>
        </p:nvSpPr>
        <p:spPr>
          <a:xfrm>
            <a:off x="3324782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15" type="subTitle"/>
          </p:nvPr>
        </p:nvSpPr>
        <p:spPr>
          <a:xfrm>
            <a:off x="3324782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16" type="subTitle"/>
          </p:nvPr>
        </p:nvSpPr>
        <p:spPr>
          <a:xfrm>
            <a:off x="6233134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17" type="subTitle"/>
          </p:nvPr>
        </p:nvSpPr>
        <p:spPr>
          <a:xfrm>
            <a:off x="6233134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8" type="subTitle"/>
          </p:nvPr>
        </p:nvSpPr>
        <p:spPr>
          <a:xfrm>
            <a:off x="6233134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19" type="subTitle"/>
          </p:nvPr>
        </p:nvSpPr>
        <p:spPr>
          <a:xfrm>
            <a:off x="9141487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20" type="subTitle"/>
          </p:nvPr>
        </p:nvSpPr>
        <p:spPr>
          <a:xfrm>
            <a:off x="9141487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21" type="subTitle"/>
          </p:nvPr>
        </p:nvSpPr>
        <p:spPr>
          <a:xfrm>
            <a:off x="9141487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29"/>
          <p:cNvSpPr txBox="1"/>
          <p:nvPr>
            <p:ph idx="23" type="subTitle"/>
          </p:nvPr>
        </p:nvSpPr>
        <p:spPr>
          <a:xfrm>
            <a:off x="3324782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29"/>
          <p:cNvSpPr txBox="1"/>
          <p:nvPr>
            <p:ph idx="24" type="subTitle"/>
          </p:nvPr>
        </p:nvSpPr>
        <p:spPr>
          <a:xfrm>
            <a:off x="3324782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5" type="subTitle"/>
          </p:nvPr>
        </p:nvSpPr>
        <p:spPr>
          <a:xfrm>
            <a:off x="6233134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29"/>
          <p:cNvSpPr txBox="1"/>
          <p:nvPr>
            <p:ph idx="26" type="subTitle"/>
          </p:nvPr>
        </p:nvSpPr>
        <p:spPr>
          <a:xfrm>
            <a:off x="6233134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27" type="subTitle"/>
          </p:nvPr>
        </p:nvSpPr>
        <p:spPr>
          <a:xfrm>
            <a:off x="6233134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28" type="subTitle"/>
          </p:nvPr>
        </p:nvSpPr>
        <p:spPr>
          <a:xfrm>
            <a:off x="9141487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9" type="subTitle"/>
          </p:nvPr>
        </p:nvSpPr>
        <p:spPr>
          <a:xfrm>
            <a:off x="9141487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30" type="subTitle"/>
          </p:nvPr>
        </p:nvSpPr>
        <p:spPr>
          <a:xfrm>
            <a:off x="9141487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26" name="Google Shape;326;p29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327" name="Google Shape;327;p29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29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ASES">
  <p:cSld name="Custom Layout_2_1_1_1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 rotWithShape="1">
          <a:blip r:embed="rId2">
            <a:alphaModFix/>
          </a:blip>
          <a:srcRect b="43484" l="0" r="0" t="43484"/>
          <a:stretch/>
        </p:blipFill>
        <p:spPr>
          <a:xfrm>
            <a:off x="-100" y="-325"/>
            <a:ext cx="12192000" cy="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36" name="Google Shape;336;p30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0"/>
          <p:cNvSpPr/>
          <p:nvPr>
            <p:ph idx="2" type="pic"/>
          </p:nvPr>
        </p:nvSpPr>
        <p:spPr>
          <a:xfrm>
            <a:off x="416404" y="440675"/>
            <a:ext cx="2052600" cy="4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3" name="Google Shape;353;p30"/>
          <p:cNvSpPr txBox="1"/>
          <p:nvPr>
            <p:ph idx="1" type="body"/>
          </p:nvPr>
        </p:nvSpPr>
        <p:spPr>
          <a:xfrm>
            <a:off x="416404" y="2168200"/>
            <a:ext cx="43791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4" name="Google Shape;354;p30"/>
          <p:cNvSpPr txBox="1"/>
          <p:nvPr>
            <p:ph idx="3" type="subTitle"/>
          </p:nvPr>
        </p:nvSpPr>
        <p:spPr>
          <a:xfrm>
            <a:off x="416454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4" type="subTitle"/>
          </p:nvPr>
        </p:nvSpPr>
        <p:spPr>
          <a:xfrm>
            <a:off x="416454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6" name="Google Shape;356;p30"/>
          <p:cNvSpPr/>
          <p:nvPr>
            <p:ph idx="5" type="pic"/>
          </p:nvPr>
        </p:nvSpPr>
        <p:spPr>
          <a:xfrm>
            <a:off x="6635535" y="298475"/>
            <a:ext cx="6422400" cy="5548500"/>
          </a:xfrm>
          <a:prstGeom prst="roundRect">
            <a:avLst>
              <a:gd fmla="val 3683" name="adj"/>
            </a:avLst>
          </a:prstGeom>
          <a:noFill/>
          <a:ln>
            <a:noFill/>
          </a:ln>
        </p:spPr>
      </p:sp>
      <p:sp>
        <p:nvSpPr>
          <p:cNvPr id="357" name="Google Shape;357;p30"/>
          <p:cNvSpPr txBox="1"/>
          <p:nvPr>
            <p:ph idx="6" type="subTitle"/>
          </p:nvPr>
        </p:nvSpPr>
        <p:spPr>
          <a:xfrm>
            <a:off x="3017230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7" type="subTitle"/>
          </p:nvPr>
        </p:nvSpPr>
        <p:spPr>
          <a:xfrm>
            <a:off x="3017230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416504" y="1129600"/>
            <a:ext cx="56796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60" name="Google Shape;360;p30"/>
          <p:cNvGrpSpPr/>
          <p:nvPr/>
        </p:nvGrpSpPr>
        <p:grpSpPr>
          <a:xfrm rot="10800000">
            <a:off x="6060669" y="1824153"/>
            <a:ext cx="341100" cy="3658815"/>
            <a:chOff x="4711177" y="1648049"/>
            <a:chExt cx="341100" cy="3658815"/>
          </a:xfrm>
        </p:grpSpPr>
        <p:grpSp>
          <p:nvGrpSpPr>
            <p:cNvPr id="361" name="Google Shape;361;p30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30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3840">
          <p15:clr>
            <a:schemeClr val="accent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TELUS INTRO">
  <p:cSld name="Custom Layout_2_1_1_1_1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/>
          <p:cNvPicPr preferRelativeResize="0"/>
          <p:nvPr/>
        </p:nvPicPr>
        <p:blipFill rotWithShape="1">
          <a:blip r:embed="rId2">
            <a:alphaModFix/>
          </a:blip>
          <a:srcRect b="0" l="14869" r="14594" t="0"/>
          <a:stretch/>
        </p:blipFill>
        <p:spPr>
          <a:xfrm rot="10800000">
            <a:off x="-18330" y="0"/>
            <a:ext cx="12210330" cy="68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-18330" y="0"/>
            <a:ext cx="12262800" cy="6887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71" name="Google Shape;371;p31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1"/>
          <p:cNvSpPr txBox="1"/>
          <p:nvPr>
            <p:ph type="title"/>
          </p:nvPr>
        </p:nvSpPr>
        <p:spPr>
          <a:xfrm>
            <a:off x="1011503" y="1191875"/>
            <a:ext cx="4379100" cy="465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6692349" y="1863375"/>
            <a:ext cx="4182000" cy="8799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89" name="Google Shape;389;p31"/>
          <p:cNvSpPr txBox="1"/>
          <p:nvPr>
            <p:ph idx="2" type="subTitle"/>
          </p:nvPr>
        </p:nvSpPr>
        <p:spPr>
          <a:xfrm>
            <a:off x="66923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0" name="Google Shape;390;p31"/>
          <p:cNvSpPr txBox="1"/>
          <p:nvPr>
            <p:ph idx="3" type="body"/>
          </p:nvPr>
        </p:nvSpPr>
        <p:spPr>
          <a:xfrm>
            <a:off x="66923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4" type="subTitle"/>
          </p:nvPr>
        </p:nvSpPr>
        <p:spPr>
          <a:xfrm>
            <a:off x="89910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2" name="Google Shape;392;p31"/>
          <p:cNvSpPr txBox="1"/>
          <p:nvPr>
            <p:ph idx="5" type="body"/>
          </p:nvPr>
        </p:nvSpPr>
        <p:spPr>
          <a:xfrm>
            <a:off x="89910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3" name="Google Shape;393;p31"/>
          <p:cNvSpPr txBox="1"/>
          <p:nvPr>
            <p:ph idx="6" type="subTitle"/>
          </p:nvPr>
        </p:nvSpPr>
        <p:spPr>
          <a:xfrm>
            <a:off x="66923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4" name="Google Shape;394;p31"/>
          <p:cNvSpPr txBox="1"/>
          <p:nvPr>
            <p:ph idx="7" type="body"/>
          </p:nvPr>
        </p:nvSpPr>
        <p:spPr>
          <a:xfrm>
            <a:off x="66923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5" name="Google Shape;395;p31"/>
          <p:cNvSpPr txBox="1"/>
          <p:nvPr>
            <p:ph idx="8" type="subTitle"/>
          </p:nvPr>
        </p:nvSpPr>
        <p:spPr>
          <a:xfrm>
            <a:off x="89910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6" name="Google Shape;396;p31"/>
          <p:cNvSpPr txBox="1"/>
          <p:nvPr>
            <p:ph idx="9" type="body"/>
          </p:nvPr>
        </p:nvSpPr>
        <p:spPr>
          <a:xfrm>
            <a:off x="89910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grpSp>
        <p:nvGrpSpPr>
          <p:cNvPr id="397" name="Google Shape;397;p31"/>
          <p:cNvGrpSpPr/>
          <p:nvPr/>
        </p:nvGrpSpPr>
        <p:grpSpPr>
          <a:xfrm>
            <a:off x="5769727" y="2188187"/>
            <a:ext cx="341100" cy="3658815"/>
            <a:chOff x="4711177" y="1648049"/>
            <a:chExt cx="341100" cy="3658815"/>
          </a:xfrm>
        </p:grpSpPr>
        <p:grpSp>
          <p:nvGrpSpPr>
            <p:cNvPr id="398" name="Google Shape;398;p31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31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751">
          <p15:clr>
            <a:schemeClr val="accent3"/>
          </p15:clr>
        </p15:guide>
        <p15:guide id="2" pos="3840">
          <p15:clr>
            <a:schemeClr val="accent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ENDING (ALT)">
  <p:cSld name="CUSTOM_1_1_2_1_2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/>
          <p:nvPr/>
        </p:nvSpPr>
        <p:spPr>
          <a:xfrm>
            <a:off x="-4601" y="150"/>
            <a:ext cx="12192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5354" r="23633" t="0"/>
          <a:stretch/>
        </p:blipFill>
        <p:spPr>
          <a:xfrm rot="10800000">
            <a:off x="-117477" y="-28600"/>
            <a:ext cx="12343260" cy="69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2"/>
          <p:cNvGrpSpPr/>
          <p:nvPr/>
        </p:nvGrpSpPr>
        <p:grpSpPr>
          <a:xfrm>
            <a:off x="1011708" y="3079748"/>
            <a:ext cx="2749112" cy="349260"/>
            <a:chOff x="6033602" y="5442469"/>
            <a:chExt cx="12316811" cy="1565488"/>
          </a:xfrm>
        </p:grpSpPr>
        <p:sp>
          <p:nvSpPr>
            <p:cNvPr id="406" name="Google Shape;406;p32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2"/>
          <p:cNvSpPr txBox="1"/>
          <p:nvPr>
            <p:ph idx="1" type="subTitle"/>
          </p:nvPr>
        </p:nvSpPr>
        <p:spPr>
          <a:xfrm>
            <a:off x="1011453" y="3765900"/>
            <a:ext cx="101679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c ENDING (ALT 2)">
  <p:cSld name="CUSTOM_1_1_2_1_2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416300" y="353700"/>
            <a:ext cx="11356500" cy="6158400"/>
          </a:xfrm>
          <a:prstGeom prst="roundRect">
            <a:avLst>
              <a:gd fmla="val 3735" name="adj"/>
            </a:avLst>
          </a:prstGeom>
          <a:solidFill>
            <a:srgbClr val="F2E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2">
            <a:alphaModFix amt="40000"/>
          </a:blip>
          <a:srcRect b="5436" l="7918" r="26691" t="5436"/>
          <a:stretch/>
        </p:blipFill>
        <p:spPr>
          <a:xfrm rot="10800000">
            <a:off x="414575" y="347425"/>
            <a:ext cx="11362800" cy="6163200"/>
          </a:xfrm>
          <a:prstGeom prst="roundRect">
            <a:avLst>
              <a:gd fmla="val 3818" name="adj"/>
            </a:avLst>
          </a:prstGeom>
          <a:noFill/>
          <a:ln>
            <a:noFill/>
          </a:ln>
        </p:spPr>
      </p:pic>
      <p:sp>
        <p:nvSpPr>
          <p:cNvPr id="426" name="Google Shape;426;p33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27" name="Google Shape;427;p33"/>
          <p:cNvGrpSpPr/>
          <p:nvPr/>
        </p:nvGrpSpPr>
        <p:grpSpPr>
          <a:xfrm>
            <a:off x="899630" y="2898423"/>
            <a:ext cx="2749112" cy="349260"/>
            <a:chOff x="6033602" y="5442469"/>
            <a:chExt cx="12316811" cy="1565488"/>
          </a:xfrm>
        </p:grpSpPr>
        <p:sp>
          <p:nvSpPr>
            <p:cNvPr id="428" name="Google Shape;428;p33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7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0"/>
            <a:ext cx="121920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8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9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/>
            </a:lvl1pPr>
            <a:lvl2pPr lvl="1">
              <a:buClr>
                <a:srgbClr val="000000"/>
              </a:buClr>
              <a:buSzPts val="900"/>
              <a:buFont typeface="Arial"/>
              <a:buNone/>
              <a:defRPr/>
            </a:lvl2pPr>
            <a:lvl3pPr lvl="2">
              <a:buClr>
                <a:srgbClr val="000000"/>
              </a:buClr>
              <a:buSzPts val="900"/>
              <a:buFont typeface="Arial"/>
              <a:buNone/>
              <a:defRPr/>
            </a:lvl3pPr>
            <a:lvl4pPr lvl="3">
              <a:buClr>
                <a:srgbClr val="000000"/>
              </a:buClr>
              <a:buSzPts val="900"/>
              <a:buFont typeface="Arial"/>
              <a:buNone/>
              <a:defRPr/>
            </a:lvl4pPr>
            <a:lvl5pPr lvl="4">
              <a:buClr>
                <a:srgbClr val="000000"/>
              </a:buClr>
              <a:buSzPts val="900"/>
              <a:buFont typeface="Arial"/>
              <a:buNone/>
              <a:defRPr/>
            </a:lvl5pPr>
            <a:lvl6pPr lvl="5">
              <a:buClr>
                <a:srgbClr val="000000"/>
              </a:buClr>
              <a:buSzPts val="900"/>
              <a:buFont typeface="Arial"/>
              <a:buNone/>
              <a:defRPr/>
            </a:lvl6pPr>
            <a:lvl7pPr lvl="6">
              <a:buClr>
                <a:srgbClr val="000000"/>
              </a:buClr>
              <a:buSzPts val="900"/>
              <a:buFont typeface="Arial"/>
              <a:buNone/>
              <a:defRPr/>
            </a:lvl7pPr>
            <a:lvl8pPr lvl="7">
              <a:buClr>
                <a:srgbClr val="000000"/>
              </a:buClr>
              <a:buSzPts val="900"/>
              <a:buFont typeface="Arial"/>
              <a:buNone/>
              <a:defRPr/>
            </a:lvl8pPr>
            <a:lvl9pPr lvl="8"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10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rgbClr val="54595F"/>
                </a:solidFill>
              </a:rPr>
              <a:t>Digital</a:t>
            </a:r>
            <a:endParaRPr b="0" i="0" sz="900" u="none" cap="none" strike="noStrike">
              <a:solidFill>
                <a:srgbClr val="5459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16404" y="251125"/>
            <a:ext cx="107631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16404" y="2972000"/>
            <a:ext cx="107631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u="none" cap="none" strike="noStrike">
                <a:solidFill>
                  <a:schemeClr val="dk1"/>
                </a:solidFill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sz="1200" u="none" cap="none" strike="noStrike">
                <a:solidFill>
                  <a:schemeClr val="dk1"/>
                </a:solidFill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sz="1000" u="none" cap="none" strike="noStrike">
                <a:solidFill>
                  <a:schemeClr val="dk1"/>
                </a:solidFill>
              </a:defRPr>
            </a:lvl6pPr>
            <a:lvl7pPr indent="-2794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7pPr>
            <a:lvl8pPr indent="-2794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8pPr>
            <a:lvl9pPr indent="-2794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2">
          <p15:clr>
            <a:srgbClr val="9900FF"/>
          </p15:clr>
        </p15:guide>
        <p15:guide id="2" pos="7418">
          <p15:clr>
            <a:srgbClr val="9900FF"/>
          </p15:clr>
        </p15:guide>
        <p15:guide id="3" orient="horz" pos="4058">
          <p15:clr>
            <a:srgbClr val="9900FF"/>
          </p15:clr>
        </p15:guide>
        <p15:guide id="4" orient="horz" pos="223">
          <p15:clr>
            <a:srgbClr val="9900FF"/>
          </p15:clr>
        </p15:guide>
        <p15:guide id="5" orient="horz" pos="4102">
          <p15:clr>
            <a:srgbClr val="9900FF"/>
          </p15:clr>
        </p15:guide>
        <p15:guide id="6" pos="637">
          <p15:clr>
            <a:srgbClr val="9900FF"/>
          </p15:clr>
        </p15:guide>
        <p15:guide id="7" orient="horz" pos="3683">
          <p15:clr>
            <a:srgbClr val="9900FF"/>
          </p15:clr>
        </p15:guide>
        <p15:guide id="8" pos="7042">
          <p15:clr>
            <a:srgbClr val="9900FF"/>
          </p15:clr>
        </p15:guide>
        <p15:guide id="9" orient="horz" pos="563">
          <p15:clr>
            <a:srgbClr val="9900FF"/>
          </p15:clr>
        </p15:guide>
        <p15:guide id="10" orient="horz" pos="2160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/>
          <p:nvPr/>
        </p:nvSpPr>
        <p:spPr>
          <a:xfrm>
            <a:off x="5753700" y="2076000"/>
            <a:ext cx="7563240" cy="2521098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4" title="Asset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175" y="893075"/>
            <a:ext cx="5208750" cy="52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>
            <p:ph type="title"/>
          </p:nvPr>
        </p:nvSpPr>
        <p:spPr>
          <a:xfrm>
            <a:off x="1011303" y="3165875"/>
            <a:ext cx="4705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8 Features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title"/>
          </p:nvPr>
        </p:nvSpPr>
        <p:spPr>
          <a:xfrm>
            <a:off x="416500" y="2995550"/>
            <a:ext cx="21237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56" name="Google Shape;456;p35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57" name="Google Shape;457;p35"/>
          <p:cNvSpPr txBox="1"/>
          <p:nvPr>
            <p:ph idx="14" type="subTitle"/>
          </p:nvPr>
        </p:nvSpPr>
        <p:spPr>
          <a:xfrm>
            <a:off x="3324782" y="1276175"/>
            <a:ext cx="26340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Method</a:t>
            </a:r>
            <a:endParaRPr/>
          </a:p>
        </p:txBody>
      </p:sp>
      <p:sp>
        <p:nvSpPr>
          <p:cNvPr id="458" name="Google Shape;458;p35"/>
          <p:cNvSpPr txBox="1"/>
          <p:nvPr>
            <p:ph idx="16" type="subTitle"/>
          </p:nvPr>
        </p:nvSpPr>
        <p:spPr>
          <a:xfrm>
            <a:off x="6441384" y="1024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59" name="Google Shape;459;p35"/>
          <p:cNvSpPr txBox="1"/>
          <p:nvPr>
            <p:ph idx="17" type="subTitle"/>
          </p:nvPr>
        </p:nvSpPr>
        <p:spPr>
          <a:xfrm>
            <a:off x="6441388" y="1276175"/>
            <a:ext cx="26340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Interface</a:t>
            </a:r>
            <a:endParaRPr/>
          </a:p>
        </p:txBody>
      </p:sp>
      <p:sp>
        <p:nvSpPr>
          <p:cNvPr id="460" name="Google Shape;460;p35"/>
          <p:cNvSpPr txBox="1"/>
          <p:nvPr>
            <p:ph idx="19" type="subTitle"/>
          </p:nvPr>
        </p:nvSpPr>
        <p:spPr>
          <a:xfrm>
            <a:off x="955801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61" name="Google Shape;461;p35"/>
          <p:cNvSpPr txBox="1"/>
          <p:nvPr>
            <p:ph idx="20" type="subTitle"/>
          </p:nvPr>
        </p:nvSpPr>
        <p:spPr>
          <a:xfrm>
            <a:off x="9558000" y="1276175"/>
            <a:ext cx="26340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Lamda Expression</a:t>
            </a:r>
            <a:endParaRPr/>
          </a:p>
        </p:txBody>
      </p:sp>
      <p:sp>
        <p:nvSpPr>
          <p:cNvPr id="462" name="Google Shape;462;p35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</a:t>
            </a:r>
            <a:endParaRPr/>
          </a:p>
        </p:txBody>
      </p:sp>
      <p:sp>
        <p:nvSpPr>
          <p:cNvPr id="463" name="Google Shape;463;p35"/>
          <p:cNvSpPr txBox="1"/>
          <p:nvPr>
            <p:ph idx="23" type="subTitle"/>
          </p:nvPr>
        </p:nvSpPr>
        <p:spPr>
          <a:xfrm>
            <a:off x="3324782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 and Time API</a:t>
            </a:r>
            <a:endParaRPr/>
          </a:p>
        </p:txBody>
      </p:sp>
      <p:sp>
        <p:nvSpPr>
          <p:cNvPr id="464" name="Google Shape;464;p35"/>
          <p:cNvSpPr txBox="1"/>
          <p:nvPr>
            <p:ph idx="26" type="subTitle"/>
          </p:nvPr>
        </p:nvSpPr>
        <p:spPr>
          <a:xfrm>
            <a:off x="3324784" y="306160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 Reference</a:t>
            </a:r>
            <a:endParaRPr/>
          </a:p>
        </p:txBody>
      </p:sp>
      <p:sp>
        <p:nvSpPr>
          <p:cNvPr id="465" name="Google Shape;465;p35"/>
          <p:cNvSpPr txBox="1"/>
          <p:nvPr>
            <p:ph idx="1" type="subTitle"/>
          </p:nvPr>
        </p:nvSpPr>
        <p:spPr>
          <a:xfrm>
            <a:off x="3324782" y="283090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66" name="Google Shape;466;p35"/>
          <p:cNvSpPr txBox="1"/>
          <p:nvPr>
            <p:ph idx="4" type="subTitle"/>
          </p:nvPr>
        </p:nvSpPr>
        <p:spPr>
          <a:xfrm>
            <a:off x="6423634" y="28203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467" name="Google Shape;467;p35"/>
          <p:cNvSpPr txBox="1"/>
          <p:nvPr>
            <p:ph idx="5" type="subTitle"/>
          </p:nvPr>
        </p:nvSpPr>
        <p:spPr>
          <a:xfrm>
            <a:off x="6441384" y="306160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 API</a:t>
            </a:r>
            <a:endParaRPr/>
          </a:p>
        </p:txBody>
      </p:sp>
      <p:sp>
        <p:nvSpPr>
          <p:cNvPr id="468" name="Google Shape;468;p35"/>
          <p:cNvSpPr txBox="1"/>
          <p:nvPr>
            <p:ph idx="7" type="subTitle"/>
          </p:nvPr>
        </p:nvSpPr>
        <p:spPr>
          <a:xfrm>
            <a:off x="9522487" y="283090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469" name="Google Shape;469;p35"/>
          <p:cNvSpPr txBox="1"/>
          <p:nvPr>
            <p:ph idx="8" type="subTitle"/>
          </p:nvPr>
        </p:nvSpPr>
        <p:spPr>
          <a:xfrm>
            <a:off x="9557987" y="306160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Optional Class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and Static Methods</a:t>
            </a:r>
            <a:endParaRPr/>
          </a:p>
        </p:txBody>
      </p:sp>
      <p:sp>
        <p:nvSpPr>
          <p:cNvPr id="475" name="Google Shape;475;p3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 txBox="1"/>
          <p:nvPr>
            <p:ph idx="1" type="body"/>
          </p:nvPr>
        </p:nvSpPr>
        <p:spPr>
          <a:xfrm>
            <a:off x="416500" y="1587500"/>
            <a:ext cx="4066500" cy="14553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Default Method: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Backward </a:t>
            </a:r>
            <a:r>
              <a:rPr lang="en-US" sz="1800"/>
              <a:t>Compatibility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Without breaking existing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Allow inherit without override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7" name="Google Shape;477;p36"/>
          <p:cNvSpPr txBox="1"/>
          <p:nvPr>
            <p:ph idx="2" type="body"/>
          </p:nvPr>
        </p:nvSpPr>
        <p:spPr>
          <a:xfrm>
            <a:off x="416505" y="3954068"/>
            <a:ext cx="4066500" cy="1257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Static Method: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Useful for utilities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Can’t override</a:t>
            </a:r>
            <a:endParaRPr sz="1800"/>
          </a:p>
        </p:txBody>
      </p:sp>
      <p:pic>
        <p:nvPicPr>
          <p:cNvPr id="478" name="Google Shape;4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025" y="1587500"/>
            <a:ext cx="6640674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Interface</a:t>
            </a:r>
            <a:endParaRPr/>
          </a:p>
        </p:txBody>
      </p:sp>
      <p:sp>
        <p:nvSpPr>
          <p:cNvPr id="484" name="Google Shape;484;p3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 txBox="1"/>
          <p:nvPr>
            <p:ph idx="1" type="body"/>
          </p:nvPr>
        </p:nvSpPr>
        <p:spPr>
          <a:xfrm>
            <a:off x="416500" y="1253375"/>
            <a:ext cx="4066500" cy="3972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Previously need to create anonymous inner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Need to write more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Hard to maintain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introduced predicate, consumer, supplier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400" y="975575"/>
            <a:ext cx="61626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Expression</a:t>
            </a:r>
            <a:endParaRPr/>
          </a:p>
        </p:txBody>
      </p:sp>
      <p:sp>
        <p:nvSpPr>
          <p:cNvPr id="492" name="Google Shape;492;p3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8"/>
          <p:cNvSpPr txBox="1"/>
          <p:nvPr>
            <p:ph idx="1" type="body"/>
          </p:nvPr>
        </p:nvSpPr>
        <p:spPr>
          <a:xfrm>
            <a:off x="416500" y="1253375"/>
            <a:ext cx="4066500" cy="15798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Works only in </a:t>
            </a:r>
            <a:r>
              <a:rPr lang="en-US" sz="1800"/>
              <a:t>functional</a:t>
            </a:r>
            <a:r>
              <a:rPr lang="en-US" sz="1800"/>
              <a:t> interface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Method data type and return type should be same.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Parameter should be same.</a:t>
            </a:r>
            <a:endParaRPr sz="1800"/>
          </a:p>
        </p:txBody>
      </p:sp>
      <p:pic>
        <p:nvPicPr>
          <p:cNvPr id="494" name="Google Shape;4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2947375"/>
            <a:ext cx="10400025" cy="9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 Reference</a:t>
            </a:r>
            <a:endParaRPr/>
          </a:p>
        </p:txBody>
      </p:sp>
      <p:sp>
        <p:nvSpPr>
          <p:cNvPr id="500" name="Google Shape;500;p39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1" type="body"/>
          </p:nvPr>
        </p:nvSpPr>
        <p:spPr>
          <a:xfrm>
            <a:off x="416500" y="1253375"/>
            <a:ext cx="8155200" cy="23481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Shortest form of </a:t>
            </a:r>
            <a:r>
              <a:rPr lang="en-US" sz="1800"/>
              <a:t>lambda</a:t>
            </a:r>
            <a:r>
              <a:rPr lang="en-US" sz="1800"/>
              <a:t> expression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Refer a method without executing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Four types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static method reference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Method of a particular object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Method of an Arbitrary object like wrapper classes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Reference of constructor</a:t>
            </a:r>
            <a:endParaRPr sz="1800"/>
          </a:p>
        </p:txBody>
      </p:sp>
      <p:pic>
        <p:nvPicPr>
          <p:cNvPr id="502" name="Google Shape;5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50" y="3724875"/>
            <a:ext cx="10179704" cy="23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 API</a:t>
            </a:r>
            <a:endParaRPr/>
          </a:p>
        </p:txBody>
      </p:sp>
      <p:sp>
        <p:nvSpPr>
          <p:cNvPr id="508" name="Google Shape;508;p40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"/>
          <p:cNvSpPr txBox="1"/>
          <p:nvPr>
            <p:ph idx="1" type="body"/>
          </p:nvPr>
        </p:nvSpPr>
        <p:spPr>
          <a:xfrm>
            <a:off x="416500" y="1253375"/>
            <a:ext cx="8155200" cy="1176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Stream structure (source, intermediate operations, terminal operations)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Laziness, pipelining, Declarative style and </a:t>
            </a:r>
            <a:r>
              <a:rPr lang="en-US" sz="1800"/>
              <a:t>flexibility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phase of stream is split, </a:t>
            </a:r>
            <a:r>
              <a:rPr lang="en-US" sz="1800"/>
              <a:t>apply and combine</a:t>
            </a:r>
            <a:endParaRPr sz="1800"/>
          </a:p>
        </p:txBody>
      </p:sp>
      <p:pic>
        <p:nvPicPr>
          <p:cNvPr id="510" name="Google Shape;5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25" y="2429375"/>
            <a:ext cx="9049651" cy="36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Optional Class</a:t>
            </a:r>
            <a:endParaRPr/>
          </a:p>
        </p:txBody>
      </p:sp>
      <p:sp>
        <p:nvSpPr>
          <p:cNvPr id="516" name="Google Shape;516;p41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 txBox="1"/>
          <p:nvPr>
            <p:ph idx="1" type="body"/>
          </p:nvPr>
        </p:nvSpPr>
        <p:spPr>
          <a:xfrm>
            <a:off x="416500" y="1253375"/>
            <a:ext cx="8155200" cy="9417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Help to handle the null pointer exception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Provides in a functional programing style like continue with operations</a:t>
            </a:r>
            <a:endParaRPr sz="1800"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0" y="2274700"/>
            <a:ext cx="10063000" cy="38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 and Time API</a:t>
            </a:r>
            <a:endParaRPr/>
          </a:p>
        </p:txBody>
      </p:sp>
      <p:sp>
        <p:nvSpPr>
          <p:cNvPr id="524" name="Google Shape;524;p42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 txBox="1"/>
          <p:nvPr>
            <p:ph idx="1" type="body"/>
          </p:nvPr>
        </p:nvSpPr>
        <p:spPr>
          <a:xfrm>
            <a:off x="416500" y="1253375"/>
            <a:ext cx="10763100" cy="1173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374151"/>
                </a:solidFill>
                <a:highlight>
                  <a:srgbClr val="FFFFFF"/>
                </a:highlight>
              </a:rPr>
              <a:t>It addresses the shortcomings of the older </a:t>
            </a:r>
            <a:r>
              <a:rPr lang="en-US" sz="1800">
                <a:solidFill>
                  <a:srgbClr val="11182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java.util.Date</a:t>
            </a:r>
            <a:r>
              <a:rPr lang="en-US" sz="1800">
                <a:solidFill>
                  <a:srgbClr val="374151"/>
                </a:solidFill>
                <a:highlight>
                  <a:srgbClr val="FFFFFF"/>
                </a:highlight>
              </a:rPr>
              <a:t> and </a:t>
            </a:r>
            <a:r>
              <a:rPr lang="en-US" sz="1800">
                <a:solidFill>
                  <a:srgbClr val="11182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java.util.Calendar</a:t>
            </a:r>
            <a:r>
              <a:rPr lang="en-US" sz="1800">
                <a:solidFill>
                  <a:srgbClr val="374151"/>
                </a:solidFill>
                <a:highlight>
                  <a:srgbClr val="FFFFFF"/>
                </a:highlight>
              </a:rPr>
              <a:t> classes </a:t>
            </a:r>
            <a:endParaRPr sz="1800">
              <a:solidFill>
                <a:srgbClr val="37415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374151"/>
                </a:solidFill>
                <a:highlight>
                  <a:srgbClr val="FFFFFF"/>
                </a:highlight>
              </a:rPr>
              <a:t>The new API is designed to be immutable, thread-safe, and more intuitive.</a:t>
            </a:r>
            <a:endParaRPr sz="1800">
              <a:solidFill>
                <a:srgbClr val="37415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374151"/>
                </a:solidFill>
                <a:highlight>
                  <a:srgbClr val="FFFFFF"/>
                </a:highlight>
              </a:rPr>
              <a:t>it easier to work with dates and times.</a:t>
            </a:r>
            <a:endParaRPr sz="1800"/>
          </a:p>
        </p:txBody>
      </p:sp>
      <p:pic>
        <p:nvPicPr>
          <p:cNvPr id="526" name="Google Shape;5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0" y="2594175"/>
            <a:ext cx="7058100" cy="331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LUS Digital Slides Theme">
  <a:themeElements>
    <a:clrScheme name="TELUS Digital 2018">
      <a:dk1>
        <a:srgbClr val="2C2E30"/>
      </a:dk1>
      <a:lt1>
        <a:srgbClr val="FFFFFF"/>
      </a:lt1>
      <a:dk2>
        <a:srgbClr val="7733BB"/>
      </a:dk2>
      <a:lt2>
        <a:srgbClr val="F2EFF4"/>
      </a:lt2>
      <a:accent1>
        <a:srgbClr val="676E72"/>
      </a:accent1>
      <a:accent2>
        <a:srgbClr val="8B959C"/>
      </a:accent2>
      <a:accent3>
        <a:srgbClr val="E4E6E8"/>
      </a:accent3>
      <a:accent4>
        <a:srgbClr val="4B286D"/>
      </a:accent4>
      <a:accent5>
        <a:srgbClr val="613888"/>
      </a:accent5>
      <a:accent6>
        <a:srgbClr val="2B8000"/>
      </a:accent6>
      <a:hlink>
        <a:srgbClr val="66CC02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